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339" r:id="rId11"/>
    <p:sldId id="306" r:id="rId12"/>
    <p:sldId id="340" r:id="rId13"/>
    <p:sldId id="307" r:id="rId14"/>
    <p:sldId id="308" r:id="rId15"/>
    <p:sldId id="309" r:id="rId16"/>
    <p:sldId id="341" r:id="rId17"/>
    <p:sldId id="310" r:id="rId18"/>
    <p:sldId id="342" r:id="rId19"/>
    <p:sldId id="311" r:id="rId20"/>
    <p:sldId id="343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23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DC2EA-1D1B-4B1A-88FC-5473C87B529E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79B972-0151-4725-9EE9-026D06774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873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.</a:t>
            </a:r>
            <a:r>
              <a:rPr lang="en-US" altLang="ko-KR" dirty="0" err="1" smtClean="0"/>
              <a:t>setwd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KoNLP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wordcloud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KoNLP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wordcloud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txt&lt;-</a:t>
            </a:r>
            <a:r>
              <a:rPr lang="en-US" altLang="ko-KR" dirty="0" err="1" smtClean="0"/>
              <a:t>readLines</a:t>
            </a:r>
            <a:r>
              <a:rPr lang="en-US" altLang="ko-KR" dirty="0" smtClean="0"/>
              <a:t>("job_40.txt")</a:t>
            </a:r>
          </a:p>
          <a:p>
            <a:r>
              <a:rPr lang="en-US" altLang="ko-KR" dirty="0" smtClean="0"/>
              <a:t>nouns&lt;-</a:t>
            </a:r>
            <a:r>
              <a:rPr lang="en-US" altLang="ko-KR" dirty="0" err="1" smtClean="0"/>
              <a:t>sapply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txt,extractNoun,USE.NAMES</a:t>
            </a:r>
            <a:r>
              <a:rPr lang="en-US" altLang="ko-KR" dirty="0" smtClean="0"/>
              <a:t> = F)</a:t>
            </a:r>
          </a:p>
          <a:p>
            <a:r>
              <a:rPr lang="en-US" altLang="ko-KR" dirty="0" smtClean="0"/>
              <a:t>head(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(nouns),30)</a:t>
            </a:r>
          </a:p>
          <a:p>
            <a:r>
              <a:rPr lang="en-US" altLang="ko-KR" dirty="0" smtClean="0"/>
              <a:t>nouns&lt;-Filter(function(x){</a:t>
            </a:r>
            <a:r>
              <a:rPr lang="en-US" altLang="ko-KR" dirty="0" err="1" smtClean="0"/>
              <a:t>nchar</a:t>
            </a:r>
            <a:r>
              <a:rPr lang="en-US" altLang="ko-KR" dirty="0" smtClean="0"/>
              <a:t>(x)&gt;=2},nouns)</a:t>
            </a:r>
          </a:p>
          <a:p>
            <a:r>
              <a:rPr lang="en-US" altLang="ko-KR" dirty="0" smtClean="0"/>
              <a:t>write(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(nouns),"job_40_2.txt")</a:t>
            </a:r>
          </a:p>
          <a:p>
            <a:r>
              <a:rPr lang="en-US" altLang="ko-KR" dirty="0" smtClean="0"/>
              <a:t>rev&lt;-</a:t>
            </a:r>
            <a:r>
              <a:rPr lang="en-US" altLang="ko-KR" dirty="0" err="1" smtClean="0"/>
              <a:t>read.table</a:t>
            </a:r>
            <a:r>
              <a:rPr lang="en-US" altLang="ko-KR" dirty="0" smtClean="0"/>
              <a:t>("job_40_2.txt")</a:t>
            </a:r>
          </a:p>
          <a:p>
            <a:r>
              <a:rPr lang="en-US" altLang="ko-KR" dirty="0" err="1" smtClean="0"/>
              <a:t>nrow</a:t>
            </a:r>
            <a:r>
              <a:rPr lang="en-US" altLang="ko-KR" dirty="0" smtClean="0"/>
              <a:t>(rev)</a:t>
            </a:r>
          </a:p>
          <a:p>
            <a:r>
              <a:rPr lang="en-US" altLang="ko-KR" dirty="0" err="1" smtClean="0"/>
              <a:t>wordcount</a:t>
            </a:r>
            <a:r>
              <a:rPr lang="en-US" altLang="ko-KR" dirty="0" smtClean="0"/>
              <a:t>&lt;-table(rev)</a:t>
            </a:r>
          </a:p>
          <a:p>
            <a:r>
              <a:rPr lang="en-US" altLang="ko-KR" dirty="0" smtClean="0"/>
              <a:t>head(sort(</a:t>
            </a:r>
            <a:r>
              <a:rPr lang="en-US" altLang="ko-KR" dirty="0" err="1" smtClean="0"/>
              <a:t>wordcount,decreasing</a:t>
            </a:r>
            <a:r>
              <a:rPr lang="en-US" altLang="ko-KR" dirty="0" smtClean="0"/>
              <a:t> = T),30)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RColorBrewer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palete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brewer.pal</a:t>
            </a:r>
            <a:r>
              <a:rPr lang="en-US" altLang="ko-KR" dirty="0" smtClean="0"/>
              <a:t>(9,"Set1")</a:t>
            </a:r>
          </a:p>
          <a:p>
            <a:r>
              <a:rPr lang="en-US" altLang="ko-KR" dirty="0" err="1" smtClean="0"/>
              <a:t>wordcloud</a:t>
            </a:r>
            <a:r>
              <a:rPr lang="en-US" altLang="ko-KR" dirty="0" smtClean="0"/>
              <a:t>(names(</a:t>
            </a:r>
            <a:r>
              <a:rPr lang="en-US" altLang="ko-KR" dirty="0" err="1" smtClean="0"/>
              <a:t>wordcount</a:t>
            </a:r>
            <a:r>
              <a:rPr lang="en-US" altLang="ko-KR" dirty="0" smtClean="0"/>
              <a:t>),</a:t>
            </a:r>
            <a:r>
              <a:rPr lang="en-US" altLang="ko-KR" dirty="0" err="1" smtClean="0"/>
              <a:t>freq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wordcount,scale</a:t>
            </a:r>
            <a:r>
              <a:rPr lang="en-US" altLang="ko-KR" dirty="0" smtClean="0"/>
              <a:t>=c(5,0.5),</a:t>
            </a:r>
            <a:r>
              <a:rPr lang="en-US" altLang="ko-KR" dirty="0" err="1" smtClean="0"/>
              <a:t>rot.per</a:t>
            </a:r>
            <a:r>
              <a:rPr lang="en-US" altLang="ko-KR" dirty="0" smtClean="0"/>
              <a:t> = 0.25,min.freq=1,random.order = </a:t>
            </a:r>
            <a:r>
              <a:rPr lang="en-US" altLang="ko-KR" dirty="0" err="1" smtClean="0"/>
              <a:t>F,random.color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T,colors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palete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legend(0.3,1, "40</a:t>
            </a:r>
            <a:r>
              <a:rPr lang="ko-KR" altLang="en-US" dirty="0" smtClean="0"/>
              <a:t>대 창업 관련 분석</a:t>
            </a:r>
            <a:r>
              <a:rPr lang="en-US" altLang="ko-KR" dirty="0" smtClean="0"/>
              <a:t>",</a:t>
            </a:r>
            <a:r>
              <a:rPr lang="en-US" altLang="ko-KR" dirty="0" err="1" smtClean="0"/>
              <a:t>cex</a:t>
            </a:r>
            <a:r>
              <a:rPr lang="en-US" altLang="ko-KR" dirty="0" smtClean="0"/>
              <a:t>=0.8,fill=</a:t>
            </a:r>
            <a:r>
              <a:rPr lang="en-US" altLang="ko-KR" dirty="0" err="1" smtClean="0"/>
              <a:t>NA,border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NA,bg</a:t>
            </a:r>
            <a:r>
              <a:rPr lang="en-US" altLang="ko-KR" dirty="0" smtClean="0"/>
              <a:t>="white",</a:t>
            </a:r>
            <a:r>
              <a:rPr lang="en-US" altLang="ko-KR" dirty="0" err="1" smtClean="0"/>
              <a:t>text.col</a:t>
            </a:r>
            <a:r>
              <a:rPr lang="en-US" altLang="ko-KR" dirty="0" smtClean="0"/>
              <a:t>="red",</a:t>
            </a:r>
            <a:r>
              <a:rPr lang="en-US" altLang="ko-KR" dirty="0" err="1" smtClean="0"/>
              <a:t>text.font</a:t>
            </a:r>
            <a:r>
              <a:rPr lang="en-US" altLang="ko-KR" dirty="0" smtClean="0"/>
              <a:t>=1000,box.col="red")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setwd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KoNLP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wordcloud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KoNLP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wordcloud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txt&lt;-</a:t>
            </a:r>
            <a:r>
              <a:rPr lang="en-US" altLang="ko-KR" dirty="0" err="1" smtClean="0"/>
              <a:t>readLines</a:t>
            </a:r>
            <a:r>
              <a:rPr lang="en-US" altLang="ko-KR" dirty="0" smtClean="0"/>
              <a:t>("job_50.txt")</a:t>
            </a:r>
          </a:p>
          <a:p>
            <a:r>
              <a:rPr lang="en-US" altLang="ko-KR" dirty="0" smtClean="0"/>
              <a:t>nouns&lt;-</a:t>
            </a:r>
            <a:r>
              <a:rPr lang="en-US" altLang="ko-KR" dirty="0" err="1" smtClean="0"/>
              <a:t>sapply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txt,extractNoun,USE.NAMES</a:t>
            </a:r>
            <a:r>
              <a:rPr lang="en-US" altLang="ko-KR" dirty="0" smtClean="0"/>
              <a:t> = F)</a:t>
            </a:r>
          </a:p>
          <a:p>
            <a:r>
              <a:rPr lang="en-US" altLang="ko-KR" dirty="0" smtClean="0"/>
              <a:t>head(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(nouns),30)</a:t>
            </a:r>
          </a:p>
          <a:p>
            <a:r>
              <a:rPr lang="en-US" altLang="ko-KR" dirty="0" smtClean="0"/>
              <a:t>nouns&lt;-Filter(function(x){</a:t>
            </a:r>
            <a:r>
              <a:rPr lang="en-US" altLang="ko-KR" dirty="0" err="1" smtClean="0"/>
              <a:t>nchar</a:t>
            </a:r>
            <a:r>
              <a:rPr lang="en-US" altLang="ko-KR" dirty="0" smtClean="0"/>
              <a:t>(x)&gt;=2},nouns)</a:t>
            </a:r>
          </a:p>
          <a:p>
            <a:r>
              <a:rPr lang="en-US" altLang="ko-KR" dirty="0" smtClean="0"/>
              <a:t>write(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(nouns),"job_50_2.txt")</a:t>
            </a:r>
          </a:p>
          <a:p>
            <a:r>
              <a:rPr lang="en-US" altLang="ko-KR" dirty="0" smtClean="0"/>
              <a:t>rev&lt;-</a:t>
            </a:r>
            <a:r>
              <a:rPr lang="en-US" altLang="ko-KR" dirty="0" err="1" smtClean="0"/>
              <a:t>read.table</a:t>
            </a:r>
            <a:r>
              <a:rPr lang="en-US" altLang="ko-KR" dirty="0" smtClean="0"/>
              <a:t>("job_50_2.txt")</a:t>
            </a:r>
          </a:p>
          <a:p>
            <a:r>
              <a:rPr lang="en-US" altLang="ko-KR" dirty="0" err="1" smtClean="0"/>
              <a:t>nrow</a:t>
            </a:r>
            <a:r>
              <a:rPr lang="en-US" altLang="ko-KR" dirty="0" smtClean="0"/>
              <a:t>(rev)</a:t>
            </a:r>
          </a:p>
          <a:p>
            <a:r>
              <a:rPr lang="en-US" altLang="ko-KR" dirty="0" err="1" smtClean="0"/>
              <a:t>wordcount</a:t>
            </a:r>
            <a:r>
              <a:rPr lang="en-US" altLang="ko-KR" dirty="0" smtClean="0"/>
              <a:t>&lt;-table(rev)</a:t>
            </a:r>
          </a:p>
          <a:p>
            <a:r>
              <a:rPr lang="en-US" altLang="ko-KR" dirty="0" smtClean="0"/>
              <a:t>head(sort(</a:t>
            </a:r>
            <a:r>
              <a:rPr lang="en-US" altLang="ko-KR" dirty="0" err="1" smtClean="0"/>
              <a:t>wordcount,decreasing</a:t>
            </a:r>
            <a:r>
              <a:rPr lang="en-US" altLang="ko-KR" dirty="0" smtClean="0"/>
              <a:t> = T),30)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RColorBrewer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palete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brewer.pal</a:t>
            </a:r>
            <a:r>
              <a:rPr lang="en-US" altLang="ko-KR" dirty="0" smtClean="0"/>
              <a:t>(9,"Set1")</a:t>
            </a:r>
          </a:p>
          <a:p>
            <a:r>
              <a:rPr lang="en-US" altLang="ko-KR" dirty="0" err="1" smtClean="0"/>
              <a:t>wordcloud</a:t>
            </a:r>
            <a:r>
              <a:rPr lang="en-US" altLang="ko-KR" dirty="0" smtClean="0"/>
              <a:t>(names(</a:t>
            </a:r>
            <a:r>
              <a:rPr lang="en-US" altLang="ko-KR" dirty="0" err="1" smtClean="0"/>
              <a:t>wordcount</a:t>
            </a:r>
            <a:r>
              <a:rPr lang="en-US" altLang="ko-KR" dirty="0" smtClean="0"/>
              <a:t>),</a:t>
            </a:r>
            <a:r>
              <a:rPr lang="en-US" altLang="ko-KR" dirty="0" err="1" smtClean="0"/>
              <a:t>freq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wordcount,scale</a:t>
            </a:r>
            <a:r>
              <a:rPr lang="en-US" altLang="ko-KR" dirty="0" smtClean="0"/>
              <a:t>=c(5,0.5),</a:t>
            </a:r>
            <a:r>
              <a:rPr lang="en-US" altLang="ko-KR" dirty="0" err="1" smtClean="0"/>
              <a:t>rot.per</a:t>
            </a:r>
            <a:r>
              <a:rPr lang="en-US" altLang="ko-KR" dirty="0" smtClean="0"/>
              <a:t> = 0.25,min.freq=1,random.order = </a:t>
            </a:r>
            <a:r>
              <a:rPr lang="en-US" altLang="ko-KR" dirty="0" err="1" smtClean="0"/>
              <a:t>F,random.color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T,colors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palete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legend(0.3,1, "50</a:t>
            </a:r>
            <a:r>
              <a:rPr lang="ko-KR" altLang="en-US" dirty="0" smtClean="0"/>
              <a:t>대 창업 관련 분석</a:t>
            </a:r>
            <a:r>
              <a:rPr lang="en-US" altLang="ko-KR" dirty="0" smtClean="0"/>
              <a:t>",</a:t>
            </a:r>
            <a:r>
              <a:rPr lang="en-US" altLang="ko-KR" dirty="0" err="1" smtClean="0"/>
              <a:t>cex</a:t>
            </a:r>
            <a:r>
              <a:rPr lang="en-US" altLang="ko-KR" dirty="0" smtClean="0"/>
              <a:t>=0.8,fill=</a:t>
            </a:r>
            <a:r>
              <a:rPr lang="en-US" altLang="ko-KR" dirty="0" err="1" smtClean="0"/>
              <a:t>NA,border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NA,bg</a:t>
            </a:r>
            <a:r>
              <a:rPr lang="en-US" altLang="ko-KR" dirty="0" smtClean="0"/>
              <a:t>="white",</a:t>
            </a:r>
            <a:r>
              <a:rPr lang="en-US" altLang="ko-KR" dirty="0" err="1" smtClean="0"/>
              <a:t>text.col</a:t>
            </a:r>
            <a:r>
              <a:rPr lang="en-US" altLang="ko-KR" dirty="0" smtClean="0"/>
              <a:t>="red",</a:t>
            </a:r>
            <a:r>
              <a:rPr lang="en-US" altLang="ko-KR" dirty="0" err="1" smtClean="0"/>
              <a:t>text.font</a:t>
            </a:r>
            <a:r>
              <a:rPr lang="en-US" altLang="ko-KR" dirty="0" smtClean="0"/>
              <a:t>=1000,box.col="red")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9B972-0151-4725-9EE9-026D067741C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154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setwd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KoNLP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wordcloud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RColorBrewer</a:t>
            </a:r>
            <a:r>
              <a:rPr lang="en-US" altLang="ko-KR" dirty="0" smtClean="0"/>
              <a:t>")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KoNLP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wordcloud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alert&lt;-</a:t>
            </a:r>
            <a:r>
              <a:rPr lang="en-US" altLang="ko-KR" dirty="0" err="1" smtClean="0"/>
              <a:t>readLines</a:t>
            </a:r>
            <a:r>
              <a:rPr lang="en-US" altLang="ko-KR" dirty="0" smtClean="0"/>
              <a:t>("oracle_alert_testdb.log")</a:t>
            </a:r>
          </a:p>
          <a:p>
            <a:r>
              <a:rPr lang="en-US" altLang="ko-KR" dirty="0" smtClean="0"/>
              <a:t>error_1&lt;-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 ","_",alert)</a:t>
            </a:r>
          </a:p>
          <a:p>
            <a:r>
              <a:rPr lang="en-US" altLang="ko-KR" dirty="0" smtClean="0"/>
              <a:t>head(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(error_1),20)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9B972-0151-4725-9EE9-026D067741C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510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setwd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KoNLP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wordcloud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RColorBrewer</a:t>
            </a:r>
            <a:r>
              <a:rPr lang="en-US" altLang="ko-KR" dirty="0" smtClean="0"/>
              <a:t>")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KoNLP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wordcloud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alert&lt;-</a:t>
            </a:r>
            <a:r>
              <a:rPr lang="en-US" altLang="ko-KR" dirty="0" err="1" smtClean="0"/>
              <a:t>readLines</a:t>
            </a:r>
            <a:r>
              <a:rPr lang="en-US" altLang="ko-KR" dirty="0" smtClean="0"/>
              <a:t>("oracle_alert_testdb.log")</a:t>
            </a:r>
          </a:p>
          <a:p>
            <a:r>
              <a:rPr lang="en-US" altLang="ko-KR" dirty="0" smtClean="0"/>
              <a:t>error_1&lt;-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 ","_",alert)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head(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(error_1),20)</a:t>
            </a:r>
          </a:p>
          <a:p>
            <a:r>
              <a:rPr lang="en-US" altLang="ko-KR" dirty="0" smtClean="0"/>
              <a:t>error_2&lt;-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(error_1)</a:t>
            </a:r>
          </a:p>
          <a:p>
            <a:r>
              <a:rPr lang="en-US" altLang="ko-KR" dirty="0" smtClean="0"/>
              <a:t>error_2&lt;-Filter(function(x) {</a:t>
            </a:r>
            <a:r>
              <a:rPr lang="en-US" altLang="ko-KR" dirty="0" err="1" smtClean="0"/>
              <a:t>nchar</a:t>
            </a:r>
            <a:r>
              <a:rPr lang="en-US" altLang="ko-KR" dirty="0" smtClean="0"/>
              <a:t>(x)&gt;=5},error_2)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error_3&lt;-</a:t>
            </a:r>
            <a:r>
              <a:rPr lang="en-US" altLang="ko-KR" dirty="0" err="1" smtClean="0"/>
              <a:t>grep</a:t>
            </a:r>
            <a:r>
              <a:rPr lang="en-US" altLang="ko-KR" dirty="0" smtClean="0"/>
              <a:t>("^ORA-+",error_2,value=T)</a:t>
            </a:r>
          </a:p>
          <a:p>
            <a:r>
              <a:rPr lang="en-US" altLang="ko-KR" dirty="0" smtClean="0"/>
              <a:t>head(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(error_3),20)</a:t>
            </a:r>
          </a:p>
          <a:p>
            <a:r>
              <a:rPr lang="en-US" altLang="ko-KR" dirty="0" smtClean="0"/>
              <a:t>write(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(error_3),"alert_testdb2.log")</a:t>
            </a:r>
          </a:p>
          <a:p>
            <a:r>
              <a:rPr lang="en-US" altLang="ko-KR" dirty="0" smtClean="0"/>
              <a:t>rev&lt;-</a:t>
            </a:r>
            <a:r>
              <a:rPr lang="en-US" altLang="ko-KR" dirty="0" err="1" smtClean="0"/>
              <a:t>read.table</a:t>
            </a:r>
            <a:r>
              <a:rPr lang="en-US" altLang="ko-KR" dirty="0" smtClean="0"/>
              <a:t>("alert_testdb2.log")</a:t>
            </a:r>
          </a:p>
          <a:p>
            <a:r>
              <a:rPr lang="en-US" altLang="ko-KR" dirty="0" err="1" smtClean="0"/>
              <a:t>nrow</a:t>
            </a:r>
            <a:r>
              <a:rPr lang="en-US" altLang="ko-KR" dirty="0" smtClean="0"/>
              <a:t>(rev)</a:t>
            </a:r>
          </a:p>
          <a:p>
            <a:r>
              <a:rPr lang="en-US" altLang="ko-KR" dirty="0" err="1" smtClean="0"/>
              <a:t>errorcount</a:t>
            </a:r>
            <a:r>
              <a:rPr lang="en-US" altLang="ko-KR" dirty="0" smtClean="0"/>
              <a:t>&lt;-table(rev)</a:t>
            </a:r>
          </a:p>
          <a:p>
            <a:r>
              <a:rPr lang="en-US" altLang="ko-KR" dirty="0" smtClean="0"/>
              <a:t>head(sort(</a:t>
            </a:r>
            <a:r>
              <a:rPr lang="en-US" altLang="ko-KR" dirty="0" err="1" smtClean="0"/>
              <a:t>errorcount,decreasing</a:t>
            </a:r>
            <a:r>
              <a:rPr lang="en-US" altLang="ko-KR" dirty="0" smtClean="0"/>
              <a:t> = T),20)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RColorBrewer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palete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brewer.pal</a:t>
            </a:r>
            <a:r>
              <a:rPr lang="en-US" altLang="ko-KR" dirty="0" smtClean="0"/>
              <a:t>(9,"Set1")</a:t>
            </a:r>
          </a:p>
          <a:p>
            <a:r>
              <a:rPr lang="en-US" altLang="ko-KR" dirty="0" err="1" smtClean="0"/>
              <a:t>wordcloud</a:t>
            </a:r>
            <a:r>
              <a:rPr lang="en-US" altLang="ko-KR" dirty="0" smtClean="0"/>
              <a:t>(names(</a:t>
            </a:r>
            <a:r>
              <a:rPr lang="en-US" altLang="ko-KR" dirty="0" err="1" smtClean="0"/>
              <a:t>errorcount</a:t>
            </a:r>
            <a:r>
              <a:rPr lang="en-US" altLang="ko-KR" dirty="0" smtClean="0"/>
              <a:t>),</a:t>
            </a:r>
            <a:r>
              <a:rPr lang="en-US" altLang="ko-KR" dirty="0" err="1" smtClean="0"/>
              <a:t>freq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errorcount,scale</a:t>
            </a:r>
            <a:r>
              <a:rPr lang="en-US" altLang="ko-KR" dirty="0" smtClean="0"/>
              <a:t>=c(5,0.5),</a:t>
            </a:r>
            <a:r>
              <a:rPr lang="en-US" altLang="ko-KR" dirty="0" err="1" smtClean="0"/>
              <a:t>rot.per</a:t>
            </a:r>
            <a:r>
              <a:rPr lang="en-US" altLang="ko-KR" dirty="0" smtClean="0"/>
              <a:t> = 0.25,min.freq=3,random.order = </a:t>
            </a:r>
            <a:r>
              <a:rPr lang="en-US" altLang="ko-KR" dirty="0" err="1" smtClean="0"/>
              <a:t>F,random.color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T,colors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palete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legend(0.3,1, "Oracle Alert Log File </a:t>
            </a:r>
            <a:r>
              <a:rPr lang="ko-KR" altLang="en-US" dirty="0" smtClean="0"/>
              <a:t>분석 결과</a:t>
            </a:r>
            <a:r>
              <a:rPr lang="en-US" altLang="ko-KR" dirty="0" smtClean="0"/>
              <a:t>",</a:t>
            </a:r>
            <a:r>
              <a:rPr lang="en-US" altLang="ko-KR" dirty="0" err="1" smtClean="0"/>
              <a:t>cex</a:t>
            </a:r>
            <a:r>
              <a:rPr lang="en-US" altLang="ko-KR" dirty="0" smtClean="0"/>
              <a:t>=0.8,fill=</a:t>
            </a:r>
            <a:r>
              <a:rPr lang="en-US" altLang="ko-KR" dirty="0" err="1" smtClean="0"/>
              <a:t>NA,border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NA,bg</a:t>
            </a:r>
            <a:r>
              <a:rPr lang="en-US" altLang="ko-KR" dirty="0" smtClean="0"/>
              <a:t>="white",</a:t>
            </a:r>
            <a:r>
              <a:rPr lang="en-US" altLang="ko-KR" dirty="0" err="1" smtClean="0"/>
              <a:t>text.col</a:t>
            </a:r>
            <a:r>
              <a:rPr lang="en-US" altLang="ko-KR" dirty="0" smtClean="0"/>
              <a:t>="red",</a:t>
            </a:r>
            <a:r>
              <a:rPr lang="en-US" altLang="ko-KR" dirty="0" err="1" smtClean="0"/>
              <a:t>text.font</a:t>
            </a:r>
            <a:r>
              <a:rPr lang="en-US" altLang="ko-KR" dirty="0" smtClean="0"/>
              <a:t>=2,box.col="red")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9B972-0151-4725-9EE9-026D067741C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759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setwd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KoNLP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wordcloud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RColorBrewer</a:t>
            </a:r>
            <a:r>
              <a:rPr lang="en-US" altLang="ko-KR" dirty="0" smtClean="0"/>
              <a:t>")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KoNLP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wordcloud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alert&lt;-</a:t>
            </a:r>
            <a:r>
              <a:rPr lang="en-US" altLang="ko-KR" dirty="0" err="1" smtClean="0"/>
              <a:t>readLines</a:t>
            </a:r>
            <a:r>
              <a:rPr lang="en-US" altLang="ko-KR" dirty="0" smtClean="0"/>
              <a:t>("oracle_alert_testdb.log")</a:t>
            </a:r>
          </a:p>
          <a:p>
            <a:r>
              <a:rPr lang="en-US" altLang="ko-KR" dirty="0" smtClean="0"/>
              <a:t>error_1&lt;-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 ","_",alert)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head(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(error_1),20)</a:t>
            </a:r>
          </a:p>
          <a:p>
            <a:r>
              <a:rPr lang="en-US" altLang="ko-KR" dirty="0" smtClean="0"/>
              <a:t>error_2&lt;-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(error_1)</a:t>
            </a:r>
          </a:p>
          <a:p>
            <a:r>
              <a:rPr lang="en-US" altLang="ko-KR" dirty="0" smtClean="0"/>
              <a:t>error_2&lt;-Filter(function(x) {</a:t>
            </a:r>
            <a:r>
              <a:rPr lang="en-US" altLang="ko-KR" dirty="0" err="1" smtClean="0"/>
              <a:t>nchar</a:t>
            </a:r>
            <a:r>
              <a:rPr lang="en-US" altLang="ko-KR" dirty="0" smtClean="0"/>
              <a:t>(x)&gt;=5},error_2)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error_3&lt;-</a:t>
            </a:r>
            <a:r>
              <a:rPr lang="en-US" altLang="ko-KR" dirty="0" err="1" smtClean="0"/>
              <a:t>grep</a:t>
            </a:r>
            <a:r>
              <a:rPr lang="en-US" altLang="ko-KR" dirty="0" smtClean="0"/>
              <a:t>("^ORA-+",error_2,value=T)</a:t>
            </a:r>
          </a:p>
          <a:p>
            <a:r>
              <a:rPr lang="en-US" altLang="ko-KR" dirty="0" smtClean="0"/>
              <a:t>head(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(error_3),20)</a:t>
            </a:r>
          </a:p>
          <a:p>
            <a:r>
              <a:rPr lang="en-US" altLang="ko-KR" dirty="0" smtClean="0"/>
              <a:t>write(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(error_3),"alert_testdb2.log")</a:t>
            </a:r>
          </a:p>
          <a:p>
            <a:r>
              <a:rPr lang="en-US" altLang="ko-KR" dirty="0" smtClean="0"/>
              <a:t>rev&lt;-</a:t>
            </a:r>
            <a:r>
              <a:rPr lang="en-US" altLang="ko-KR" dirty="0" err="1" smtClean="0"/>
              <a:t>read.table</a:t>
            </a:r>
            <a:r>
              <a:rPr lang="en-US" altLang="ko-KR" dirty="0" smtClean="0"/>
              <a:t>("alert_testdb2.log")</a:t>
            </a:r>
          </a:p>
          <a:p>
            <a:r>
              <a:rPr lang="en-US" altLang="ko-KR" dirty="0" err="1" smtClean="0"/>
              <a:t>nrow</a:t>
            </a:r>
            <a:r>
              <a:rPr lang="en-US" altLang="ko-KR" dirty="0" smtClean="0"/>
              <a:t>(rev)</a:t>
            </a:r>
          </a:p>
          <a:p>
            <a:r>
              <a:rPr lang="en-US" altLang="ko-KR" dirty="0" err="1" smtClean="0"/>
              <a:t>errorcount</a:t>
            </a:r>
            <a:r>
              <a:rPr lang="en-US" altLang="ko-KR" dirty="0" smtClean="0"/>
              <a:t>&lt;-table(rev)</a:t>
            </a:r>
          </a:p>
          <a:p>
            <a:r>
              <a:rPr lang="en-US" altLang="ko-KR" dirty="0" smtClean="0"/>
              <a:t>head(sort(</a:t>
            </a:r>
            <a:r>
              <a:rPr lang="en-US" altLang="ko-KR" dirty="0" err="1" smtClean="0"/>
              <a:t>errorcount,decreasing</a:t>
            </a:r>
            <a:r>
              <a:rPr lang="en-US" altLang="ko-KR" dirty="0" smtClean="0"/>
              <a:t> = T),20)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RColorBrewer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palete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brewer.pal</a:t>
            </a:r>
            <a:r>
              <a:rPr lang="en-US" altLang="ko-KR" dirty="0" smtClean="0"/>
              <a:t>(9,"Set1")</a:t>
            </a:r>
          </a:p>
          <a:p>
            <a:r>
              <a:rPr lang="en-US" altLang="ko-KR" dirty="0" err="1" smtClean="0"/>
              <a:t>wordcloud</a:t>
            </a:r>
            <a:r>
              <a:rPr lang="en-US" altLang="ko-KR" dirty="0" smtClean="0"/>
              <a:t>(names(</a:t>
            </a:r>
            <a:r>
              <a:rPr lang="en-US" altLang="ko-KR" dirty="0" err="1" smtClean="0"/>
              <a:t>errorcount</a:t>
            </a:r>
            <a:r>
              <a:rPr lang="en-US" altLang="ko-KR" dirty="0" smtClean="0"/>
              <a:t>),</a:t>
            </a:r>
            <a:r>
              <a:rPr lang="en-US" altLang="ko-KR" dirty="0" err="1" smtClean="0"/>
              <a:t>freq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errorcount,scale</a:t>
            </a:r>
            <a:r>
              <a:rPr lang="en-US" altLang="ko-KR" dirty="0" smtClean="0"/>
              <a:t>=c(5,0.5),</a:t>
            </a:r>
            <a:r>
              <a:rPr lang="en-US" altLang="ko-KR" dirty="0" err="1" smtClean="0"/>
              <a:t>rot.per</a:t>
            </a:r>
            <a:r>
              <a:rPr lang="en-US" altLang="ko-KR" dirty="0" smtClean="0"/>
              <a:t> = 0.25,min.freq=3,random.order = </a:t>
            </a:r>
            <a:r>
              <a:rPr lang="en-US" altLang="ko-KR" dirty="0" err="1" smtClean="0"/>
              <a:t>F,random.color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T,colors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palete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legend(0.3,1, "Oracle Alert Log File </a:t>
            </a:r>
            <a:r>
              <a:rPr lang="ko-KR" altLang="en-US" dirty="0" smtClean="0"/>
              <a:t>분석 결과</a:t>
            </a:r>
            <a:r>
              <a:rPr lang="en-US" altLang="ko-KR" dirty="0" smtClean="0"/>
              <a:t>",</a:t>
            </a:r>
            <a:r>
              <a:rPr lang="en-US" altLang="ko-KR" dirty="0" err="1" smtClean="0"/>
              <a:t>cex</a:t>
            </a:r>
            <a:r>
              <a:rPr lang="en-US" altLang="ko-KR" dirty="0" smtClean="0"/>
              <a:t>=0.8,fill=</a:t>
            </a:r>
            <a:r>
              <a:rPr lang="en-US" altLang="ko-KR" dirty="0" err="1" smtClean="0"/>
              <a:t>NA,border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NA,bg</a:t>
            </a:r>
            <a:r>
              <a:rPr lang="en-US" altLang="ko-KR" dirty="0" smtClean="0"/>
              <a:t>="white",</a:t>
            </a:r>
            <a:r>
              <a:rPr lang="en-US" altLang="ko-KR" dirty="0" err="1" smtClean="0"/>
              <a:t>text.col</a:t>
            </a:r>
            <a:r>
              <a:rPr lang="en-US" altLang="ko-KR" dirty="0" smtClean="0"/>
              <a:t>="red",</a:t>
            </a:r>
            <a:r>
              <a:rPr lang="en-US" altLang="ko-KR" dirty="0" err="1" smtClean="0"/>
              <a:t>text.font</a:t>
            </a:r>
            <a:r>
              <a:rPr lang="en-US" altLang="ko-KR" dirty="0" smtClean="0"/>
              <a:t>=2,box.col="red")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9B972-0151-4725-9EE9-026D067741C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280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setwd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KoNLP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wordcloud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stringr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KoNLP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wordcloud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stringr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useSejongDic</a:t>
            </a:r>
            <a:r>
              <a:rPr lang="en-US" altLang="ko-KR" dirty="0" smtClean="0"/>
              <a:t>()</a:t>
            </a:r>
          </a:p>
          <a:p>
            <a:r>
              <a:rPr lang="en-US" altLang="ko-KR" dirty="0" err="1" smtClean="0"/>
              <a:t>mergeUserDic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data.frame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readLines</a:t>
            </a:r>
            <a:r>
              <a:rPr lang="en-US" altLang="ko-KR" dirty="0" smtClean="0"/>
              <a:t>("</a:t>
            </a:r>
            <a:r>
              <a:rPr lang="ko-KR" altLang="en-US" dirty="0" smtClean="0"/>
              <a:t>공동구매 아이템 찾기</a:t>
            </a:r>
          </a:p>
          <a:p>
            <a:r>
              <a:rPr lang="en-US" altLang="ko-KR" dirty="0" smtClean="0"/>
              <a:t>.txt"),"</a:t>
            </a:r>
            <a:r>
              <a:rPr lang="en-US" altLang="ko-KR" dirty="0" err="1" smtClean="0"/>
              <a:t>ncn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txt&lt;-</a:t>
            </a:r>
            <a:r>
              <a:rPr lang="en-US" altLang="ko-KR" dirty="0" err="1" smtClean="0"/>
              <a:t>readLines</a:t>
            </a:r>
            <a:r>
              <a:rPr lang="en-US" altLang="ko-KR" dirty="0" smtClean="0"/>
              <a:t>("yeca_1.txt")</a:t>
            </a:r>
          </a:p>
          <a:p>
            <a:r>
              <a:rPr lang="en-US" altLang="ko-KR" dirty="0" smtClean="0"/>
              <a:t>place&lt;-</a:t>
            </a:r>
            <a:r>
              <a:rPr lang="en-US" altLang="ko-KR" dirty="0" err="1" smtClean="0"/>
              <a:t>sapply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txt,extractNoun,USE.NAMES</a:t>
            </a:r>
            <a:r>
              <a:rPr lang="en-US" altLang="ko-KR" dirty="0" smtClean="0"/>
              <a:t> = F)</a:t>
            </a:r>
          </a:p>
          <a:p>
            <a:r>
              <a:rPr lang="en-US" altLang="ko-KR" dirty="0" smtClean="0"/>
              <a:t>place</a:t>
            </a:r>
          </a:p>
          <a:p>
            <a:r>
              <a:rPr lang="en-US" altLang="ko-KR" dirty="0" smtClean="0"/>
              <a:t>head(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(place),30)</a:t>
            </a:r>
          </a:p>
          <a:p>
            <a:r>
              <a:rPr lang="en-US" altLang="ko-KR" dirty="0" err="1" smtClean="0"/>
              <a:t>cdata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(place)</a:t>
            </a:r>
          </a:p>
          <a:p>
            <a:r>
              <a:rPr lang="en-US" altLang="ko-KR" dirty="0" smtClean="0"/>
              <a:t>place&lt;-</a:t>
            </a:r>
            <a:r>
              <a:rPr lang="en-US" altLang="ko-KR" dirty="0" err="1" smtClean="0"/>
              <a:t>str_replace_all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cdata</a:t>
            </a:r>
            <a:r>
              <a:rPr lang="en-US" altLang="ko-KR" dirty="0" smtClean="0"/>
              <a:t>,"[^[:alpha:]]","")</a:t>
            </a:r>
          </a:p>
          <a:p>
            <a:r>
              <a:rPr lang="en-US" altLang="ko-KR" dirty="0" smtClean="0"/>
              <a:t>place&lt;-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 ","",place)</a:t>
            </a:r>
          </a:p>
          <a:p>
            <a:r>
              <a:rPr lang="en-US" altLang="ko-KR" dirty="0" smtClean="0"/>
              <a:t>txt&lt;-</a:t>
            </a:r>
            <a:r>
              <a:rPr lang="en-US" altLang="ko-KR" dirty="0" err="1" smtClean="0"/>
              <a:t>readLines</a:t>
            </a:r>
            <a:r>
              <a:rPr lang="en-US" altLang="ko-KR" dirty="0" smtClean="0"/>
              <a:t>("yecagsub.txt")</a:t>
            </a:r>
          </a:p>
          <a:p>
            <a:r>
              <a:rPr lang="en-US" altLang="ko-KR" dirty="0" smtClean="0"/>
              <a:t>txt</a:t>
            </a:r>
          </a:p>
          <a:p>
            <a:r>
              <a:rPr lang="en-US" altLang="ko-KR" dirty="0" err="1" smtClean="0"/>
              <a:t>cnt_txt</a:t>
            </a:r>
            <a:r>
              <a:rPr lang="en-US" altLang="ko-KR" dirty="0" smtClean="0"/>
              <a:t>&lt;-length(txt)</a:t>
            </a:r>
          </a:p>
          <a:p>
            <a:r>
              <a:rPr lang="en-US" altLang="ko-KR" dirty="0" err="1" smtClean="0"/>
              <a:t>cnt_txt</a:t>
            </a:r>
            <a:endParaRPr lang="en-US" altLang="ko-KR" dirty="0" smtClean="0"/>
          </a:p>
          <a:p>
            <a:r>
              <a:rPr lang="en-US" altLang="ko-KR" dirty="0" smtClean="0"/>
              <a:t>i&lt;-1</a:t>
            </a:r>
          </a:p>
          <a:p>
            <a:r>
              <a:rPr lang="en-US" altLang="ko-KR" dirty="0" smtClean="0"/>
              <a:t>for(i in 1:cnt_txt){</a:t>
            </a:r>
          </a:p>
          <a:p>
            <a:r>
              <a:rPr lang="en-US" altLang="ko-KR" dirty="0" smtClean="0"/>
              <a:t>  place&lt;-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((txt[i]),"",place)</a:t>
            </a:r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place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place&lt;-Filter(function(x){</a:t>
            </a:r>
            <a:r>
              <a:rPr lang="en-US" altLang="ko-KR" dirty="0" err="1" smtClean="0"/>
              <a:t>nchar</a:t>
            </a:r>
            <a:r>
              <a:rPr lang="en-US" altLang="ko-KR" dirty="0" smtClean="0"/>
              <a:t>(x)&gt;=2},place)</a:t>
            </a:r>
          </a:p>
          <a:p>
            <a:r>
              <a:rPr lang="en-US" altLang="ko-KR" dirty="0" smtClean="0"/>
              <a:t>write(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(place),"yeca_1_2.txt")</a:t>
            </a:r>
          </a:p>
          <a:p>
            <a:r>
              <a:rPr lang="en-US" altLang="ko-KR" dirty="0" smtClean="0"/>
              <a:t>rev&lt;-</a:t>
            </a:r>
            <a:r>
              <a:rPr lang="en-US" altLang="ko-KR" dirty="0" err="1" smtClean="0"/>
              <a:t>read.table</a:t>
            </a:r>
            <a:r>
              <a:rPr lang="en-US" altLang="ko-KR" dirty="0" smtClean="0"/>
              <a:t>("yeca_1_2.txt")</a:t>
            </a:r>
          </a:p>
          <a:p>
            <a:r>
              <a:rPr lang="en-US" altLang="ko-KR" dirty="0" err="1" smtClean="0"/>
              <a:t>nrow</a:t>
            </a:r>
            <a:r>
              <a:rPr lang="en-US" altLang="ko-KR" dirty="0" smtClean="0"/>
              <a:t>(rev)</a:t>
            </a:r>
          </a:p>
          <a:p>
            <a:r>
              <a:rPr lang="en-US" altLang="ko-KR" dirty="0" err="1" smtClean="0"/>
              <a:t>wordcount</a:t>
            </a:r>
            <a:r>
              <a:rPr lang="en-US" altLang="ko-KR" dirty="0" smtClean="0"/>
              <a:t>&lt;-table(rev)</a:t>
            </a:r>
          </a:p>
          <a:p>
            <a:r>
              <a:rPr lang="en-US" altLang="ko-KR" dirty="0" smtClean="0"/>
              <a:t>head(sort(</a:t>
            </a:r>
            <a:r>
              <a:rPr lang="en-US" altLang="ko-KR" dirty="0" err="1" smtClean="0"/>
              <a:t>wordcount,decreasing</a:t>
            </a:r>
            <a:r>
              <a:rPr lang="en-US" altLang="ko-KR" dirty="0" smtClean="0"/>
              <a:t> = T),30)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RColorBrewer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palete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brewer.pal</a:t>
            </a:r>
            <a:r>
              <a:rPr lang="en-US" altLang="ko-KR" dirty="0" smtClean="0"/>
              <a:t>(9,"Set1")</a:t>
            </a:r>
          </a:p>
          <a:p>
            <a:r>
              <a:rPr lang="en-US" altLang="ko-KR" dirty="0" err="1" smtClean="0"/>
              <a:t>wordcloud</a:t>
            </a:r>
            <a:r>
              <a:rPr lang="en-US" altLang="ko-KR" dirty="0" smtClean="0"/>
              <a:t>(names(</a:t>
            </a:r>
            <a:r>
              <a:rPr lang="en-US" altLang="ko-KR" dirty="0" err="1" smtClean="0"/>
              <a:t>wordcount</a:t>
            </a:r>
            <a:r>
              <a:rPr lang="en-US" altLang="ko-KR" dirty="0" smtClean="0"/>
              <a:t>),</a:t>
            </a:r>
            <a:r>
              <a:rPr lang="en-US" altLang="ko-KR" dirty="0" err="1" smtClean="0"/>
              <a:t>freq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wordcount,scale</a:t>
            </a:r>
            <a:r>
              <a:rPr lang="en-US" altLang="ko-KR" dirty="0" smtClean="0"/>
              <a:t>=c(5,0.5),</a:t>
            </a:r>
            <a:r>
              <a:rPr lang="en-US" altLang="ko-KR" dirty="0" err="1" smtClean="0"/>
              <a:t>rot.per</a:t>
            </a:r>
            <a:r>
              <a:rPr lang="en-US" altLang="ko-KR" dirty="0" smtClean="0"/>
              <a:t> = 0.25,min.freq=2,random.order = </a:t>
            </a:r>
            <a:r>
              <a:rPr lang="en-US" altLang="ko-KR" dirty="0" err="1" smtClean="0"/>
              <a:t>F,random.color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T,colors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palete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legend(0.3,1, "</a:t>
            </a:r>
            <a:r>
              <a:rPr lang="ko-KR" altLang="en-US" dirty="0" smtClean="0"/>
              <a:t>공동구매 요청내역 분석</a:t>
            </a:r>
            <a:r>
              <a:rPr lang="en-US" altLang="ko-KR" dirty="0" smtClean="0"/>
              <a:t>",</a:t>
            </a:r>
            <a:r>
              <a:rPr lang="en-US" altLang="ko-KR" dirty="0" err="1" smtClean="0"/>
              <a:t>cex</a:t>
            </a:r>
            <a:r>
              <a:rPr lang="en-US" altLang="ko-KR" dirty="0" smtClean="0"/>
              <a:t>=0.8,fill=</a:t>
            </a:r>
            <a:r>
              <a:rPr lang="en-US" altLang="ko-KR" dirty="0" err="1" smtClean="0"/>
              <a:t>NA,border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NA,bg</a:t>
            </a:r>
            <a:r>
              <a:rPr lang="en-US" altLang="ko-KR" dirty="0" smtClean="0"/>
              <a:t>="white",</a:t>
            </a:r>
            <a:r>
              <a:rPr lang="en-US" altLang="ko-KR" dirty="0" err="1" smtClean="0"/>
              <a:t>text.col</a:t>
            </a:r>
            <a:r>
              <a:rPr lang="en-US" altLang="ko-KR" dirty="0" smtClean="0"/>
              <a:t>="red",</a:t>
            </a:r>
            <a:r>
              <a:rPr lang="en-US" altLang="ko-KR" dirty="0" err="1" smtClean="0"/>
              <a:t>text.font</a:t>
            </a:r>
            <a:r>
              <a:rPr lang="en-US" altLang="ko-KR" dirty="0" smtClean="0"/>
              <a:t>=2,box.col="red")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9B972-0151-4725-9EE9-026D067741C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209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setwd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KoNLP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wordcloud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stringr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KoNLP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wordcloud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stringr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useSejongDic</a:t>
            </a:r>
            <a:r>
              <a:rPr lang="en-US" altLang="ko-KR" dirty="0" smtClean="0"/>
              <a:t>()</a:t>
            </a:r>
          </a:p>
          <a:p>
            <a:r>
              <a:rPr lang="en-US" altLang="ko-KR" dirty="0" err="1" smtClean="0"/>
              <a:t>mergeUserDic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data.frame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readLines</a:t>
            </a:r>
            <a:r>
              <a:rPr lang="en-US" altLang="ko-KR" dirty="0" smtClean="0"/>
              <a:t>("</a:t>
            </a:r>
            <a:r>
              <a:rPr lang="ko-KR" altLang="en-US" dirty="0" smtClean="0"/>
              <a:t>공동구매 아이템 찾기</a:t>
            </a:r>
          </a:p>
          <a:p>
            <a:r>
              <a:rPr lang="en-US" altLang="ko-KR" dirty="0" smtClean="0"/>
              <a:t>.txt"),"</a:t>
            </a:r>
            <a:r>
              <a:rPr lang="en-US" altLang="ko-KR" dirty="0" err="1" smtClean="0"/>
              <a:t>ncn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txt&lt;-</a:t>
            </a:r>
            <a:r>
              <a:rPr lang="en-US" altLang="ko-KR" dirty="0" err="1" smtClean="0"/>
              <a:t>readLines</a:t>
            </a:r>
            <a:r>
              <a:rPr lang="en-US" altLang="ko-KR" dirty="0" smtClean="0"/>
              <a:t>("yeca_1.txt")</a:t>
            </a:r>
          </a:p>
          <a:p>
            <a:r>
              <a:rPr lang="en-US" altLang="ko-KR" dirty="0" smtClean="0"/>
              <a:t>place&lt;-</a:t>
            </a:r>
            <a:r>
              <a:rPr lang="en-US" altLang="ko-KR" dirty="0" err="1" smtClean="0"/>
              <a:t>sapply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txt,extractNoun,USE.NAMES</a:t>
            </a:r>
            <a:r>
              <a:rPr lang="en-US" altLang="ko-KR" dirty="0" smtClean="0"/>
              <a:t> = F)</a:t>
            </a:r>
          </a:p>
          <a:p>
            <a:r>
              <a:rPr lang="en-US" altLang="ko-KR" dirty="0" smtClean="0"/>
              <a:t>place</a:t>
            </a:r>
          </a:p>
          <a:p>
            <a:r>
              <a:rPr lang="en-US" altLang="ko-KR" dirty="0" smtClean="0"/>
              <a:t>head(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(place),30)</a:t>
            </a:r>
          </a:p>
          <a:p>
            <a:r>
              <a:rPr lang="en-US" altLang="ko-KR" dirty="0" err="1" smtClean="0"/>
              <a:t>cdata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(place)</a:t>
            </a:r>
          </a:p>
          <a:p>
            <a:r>
              <a:rPr lang="en-US" altLang="ko-KR" dirty="0" smtClean="0"/>
              <a:t>place&lt;-</a:t>
            </a:r>
            <a:r>
              <a:rPr lang="en-US" altLang="ko-KR" dirty="0" err="1" smtClean="0"/>
              <a:t>str_replace_all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cdata</a:t>
            </a:r>
            <a:r>
              <a:rPr lang="en-US" altLang="ko-KR" dirty="0" smtClean="0"/>
              <a:t>,"[^[:alpha:]]","")</a:t>
            </a:r>
          </a:p>
          <a:p>
            <a:r>
              <a:rPr lang="en-US" altLang="ko-KR" dirty="0" smtClean="0"/>
              <a:t>place&lt;-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 ","",place)</a:t>
            </a:r>
          </a:p>
          <a:p>
            <a:r>
              <a:rPr lang="en-US" altLang="ko-KR" dirty="0" smtClean="0"/>
              <a:t>txt&lt;-</a:t>
            </a:r>
            <a:r>
              <a:rPr lang="en-US" altLang="ko-KR" dirty="0" err="1" smtClean="0"/>
              <a:t>readLines</a:t>
            </a:r>
            <a:r>
              <a:rPr lang="en-US" altLang="ko-KR" dirty="0" smtClean="0"/>
              <a:t>("yecagsub.txt")</a:t>
            </a:r>
          </a:p>
          <a:p>
            <a:r>
              <a:rPr lang="en-US" altLang="ko-KR" dirty="0" smtClean="0"/>
              <a:t>txt</a:t>
            </a:r>
          </a:p>
          <a:p>
            <a:r>
              <a:rPr lang="en-US" altLang="ko-KR" dirty="0" err="1" smtClean="0"/>
              <a:t>cnt_txt</a:t>
            </a:r>
            <a:r>
              <a:rPr lang="en-US" altLang="ko-KR" dirty="0" smtClean="0"/>
              <a:t>&lt;-length(txt)</a:t>
            </a:r>
          </a:p>
          <a:p>
            <a:r>
              <a:rPr lang="en-US" altLang="ko-KR" dirty="0" err="1" smtClean="0"/>
              <a:t>cnt_txt</a:t>
            </a:r>
            <a:endParaRPr lang="en-US" altLang="ko-KR" dirty="0" smtClean="0"/>
          </a:p>
          <a:p>
            <a:r>
              <a:rPr lang="en-US" altLang="ko-KR" dirty="0" smtClean="0"/>
              <a:t>i&lt;-1</a:t>
            </a:r>
          </a:p>
          <a:p>
            <a:r>
              <a:rPr lang="en-US" altLang="ko-KR" dirty="0" smtClean="0"/>
              <a:t>for(i in 1:cnt_txt){</a:t>
            </a:r>
          </a:p>
          <a:p>
            <a:r>
              <a:rPr lang="en-US" altLang="ko-KR" dirty="0" smtClean="0"/>
              <a:t>  place&lt;-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((txt[i]),"",place)</a:t>
            </a:r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place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place&lt;-Filter(function(x){</a:t>
            </a:r>
            <a:r>
              <a:rPr lang="en-US" altLang="ko-KR" dirty="0" err="1" smtClean="0"/>
              <a:t>nchar</a:t>
            </a:r>
            <a:r>
              <a:rPr lang="en-US" altLang="ko-KR" dirty="0" smtClean="0"/>
              <a:t>(x)&gt;=2},place)</a:t>
            </a:r>
          </a:p>
          <a:p>
            <a:r>
              <a:rPr lang="en-US" altLang="ko-KR" dirty="0" smtClean="0"/>
              <a:t>write(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(place),"yeca_1_2.txt")</a:t>
            </a:r>
          </a:p>
          <a:p>
            <a:r>
              <a:rPr lang="en-US" altLang="ko-KR" dirty="0" smtClean="0"/>
              <a:t>rev&lt;-</a:t>
            </a:r>
            <a:r>
              <a:rPr lang="en-US" altLang="ko-KR" dirty="0" err="1" smtClean="0"/>
              <a:t>read.table</a:t>
            </a:r>
            <a:r>
              <a:rPr lang="en-US" altLang="ko-KR" dirty="0" smtClean="0"/>
              <a:t>("yeca_1_2.txt")</a:t>
            </a:r>
          </a:p>
          <a:p>
            <a:r>
              <a:rPr lang="en-US" altLang="ko-KR" dirty="0" err="1" smtClean="0"/>
              <a:t>nrow</a:t>
            </a:r>
            <a:r>
              <a:rPr lang="en-US" altLang="ko-KR" dirty="0" smtClean="0"/>
              <a:t>(rev)</a:t>
            </a:r>
          </a:p>
          <a:p>
            <a:r>
              <a:rPr lang="en-US" altLang="ko-KR" dirty="0" err="1" smtClean="0"/>
              <a:t>wordcount</a:t>
            </a:r>
            <a:r>
              <a:rPr lang="en-US" altLang="ko-KR" dirty="0" smtClean="0"/>
              <a:t>&lt;-table(rev)</a:t>
            </a:r>
          </a:p>
          <a:p>
            <a:r>
              <a:rPr lang="en-US" altLang="ko-KR" dirty="0" smtClean="0"/>
              <a:t>head(sort(</a:t>
            </a:r>
            <a:r>
              <a:rPr lang="en-US" altLang="ko-KR" dirty="0" err="1" smtClean="0"/>
              <a:t>wordcount,decreasing</a:t>
            </a:r>
            <a:r>
              <a:rPr lang="en-US" altLang="ko-KR" dirty="0" smtClean="0"/>
              <a:t> = T),30)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RColorBrewer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palete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brewer.pal</a:t>
            </a:r>
            <a:r>
              <a:rPr lang="en-US" altLang="ko-KR" dirty="0" smtClean="0"/>
              <a:t>(9,"Set1")</a:t>
            </a:r>
          </a:p>
          <a:p>
            <a:r>
              <a:rPr lang="en-US" altLang="ko-KR" dirty="0" err="1" smtClean="0"/>
              <a:t>wordcloud</a:t>
            </a:r>
            <a:r>
              <a:rPr lang="en-US" altLang="ko-KR" dirty="0" smtClean="0"/>
              <a:t>(names(</a:t>
            </a:r>
            <a:r>
              <a:rPr lang="en-US" altLang="ko-KR" dirty="0" err="1" smtClean="0"/>
              <a:t>wordcount</a:t>
            </a:r>
            <a:r>
              <a:rPr lang="en-US" altLang="ko-KR" dirty="0" smtClean="0"/>
              <a:t>),</a:t>
            </a:r>
            <a:r>
              <a:rPr lang="en-US" altLang="ko-KR" dirty="0" err="1" smtClean="0"/>
              <a:t>freq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wordcount,scale</a:t>
            </a:r>
            <a:r>
              <a:rPr lang="en-US" altLang="ko-KR" dirty="0" smtClean="0"/>
              <a:t>=c(5,0.5),</a:t>
            </a:r>
            <a:r>
              <a:rPr lang="en-US" altLang="ko-KR" dirty="0" err="1" smtClean="0"/>
              <a:t>rot.per</a:t>
            </a:r>
            <a:r>
              <a:rPr lang="en-US" altLang="ko-KR" dirty="0" smtClean="0"/>
              <a:t> = 0.25,min.freq=2,random.order = </a:t>
            </a:r>
            <a:r>
              <a:rPr lang="en-US" altLang="ko-KR" dirty="0" err="1" smtClean="0"/>
              <a:t>F,random.color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T,colors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palete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legend(0.3,1, "</a:t>
            </a:r>
            <a:r>
              <a:rPr lang="ko-KR" altLang="en-US" dirty="0" smtClean="0"/>
              <a:t>공동구매 요청내역 분석</a:t>
            </a:r>
            <a:r>
              <a:rPr lang="en-US" altLang="ko-KR" dirty="0" smtClean="0"/>
              <a:t>",</a:t>
            </a:r>
            <a:r>
              <a:rPr lang="en-US" altLang="ko-KR" dirty="0" err="1" smtClean="0"/>
              <a:t>cex</a:t>
            </a:r>
            <a:r>
              <a:rPr lang="en-US" altLang="ko-KR" dirty="0" smtClean="0"/>
              <a:t>=0.8,fill=</a:t>
            </a:r>
            <a:r>
              <a:rPr lang="en-US" altLang="ko-KR" dirty="0" err="1" smtClean="0"/>
              <a:t>NA,border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NA,bg</a:t>
            </a:r>
            <a:r>
              <a:rPr lang="en-US" altLang="ko-KR" dirty="0" smtClean="0"/>
              <a:t>="white",</a:t>
            </a:r>
            <a:r>
              <a:rPr lang="en-US" altLang="ko-KR" dirty="0" err="1" smtClean="0"/>
              <a:t>text.col</a:t>
            </a:r>
            <a:r>
              <a:rPr lang="en-US" altLang="ko-KR" dirty="0" smtClean="0"/>
              <a:t>="red",</a:t>
            </a:r>
            <a:r>
              <a:rPr lang="en-US" altLang="ko-KR" dirty="0" err="1" smtClean="0"/>
              <a:t>text.font</a:t>
            </a:r>
            <a:r>
              <a:rPr lang="en-US" altLang="ko-KR" dirty="0" smtClean="0"/>
              <a:t>=2,box.col="red")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9B972-0151-4725-9EE9-026D067741C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48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setwd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KoNLP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wordcloud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stringr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KoNLP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wordcloud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stringr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useSejongDic</a:t>
            </a:r>
            <a:r>
              <a:rPr lang="en-US" altLang="ko-KR" dirty="0" smtClean="0"/>
              <a:t>()</a:t>
            </a:r>
          </a:p>
          <a:p>
            <a:r>
              <a:rPr lang="en-US" altLang="ko-KR" dirty="0" err="1" smtClean="0"/>
              <a:t>mergeUserDic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data.frame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readLines</a:t>
            </a:r>
            <a:r>
              <a:rPr lang="en-US" altLang="ko-KR" dirty="0" smtClean="0"/>
              <a:t>("</a:t>
            </a:r>
            <a:r>
              <a:rPr lang="ko-KR" altLang="en-US" dirty="0" smtClean="0"/>
              <a:t>게시판</a:t>
            </a:r>
            <a:r>
              <a:rPr lang="en-US" altLang="ko-KR" dirty="0" smtClean="0"/>
              <a:t>.txt"),"</a:t>
            </a:r>
            <a:r>
              <a:rPr lang="en-US" altLang="ko-KR" dirty="0" err="1" smtClean="0"/>
              <a:t>ncn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txt&lt;-</a:t>
            </a:r>
            <a:r>
              <a:rPr lang="en-US" altLang="ko-KR" dirty="0" err="1" smtClean="0"/>
              <a:t>readLines</a:t>
            </a:r>
            <a:r>
              <a:rPr lang="en-US" altLang="ko-KR" dirty="0" smtClean="0"/>
              <a:t>("new_myray.txt")</a:t>
            </a:r>
          </a:p>
          <a:p>
            <a:r>
              <a:rPr lang="en-US" altLang="ko-KR" dirty="0" smtClean="0"/>
              <a:t>place&lt;-</a:t>
            </a:r>
            <a:r>
              <a:rPr lang="en-US" altLang="ko-KR" dirty="0" err="1" smtClean="0"/>
              <a:t>sapply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txt,extractNoun,USE.NAMES</a:t>
            </a:r>
            <a:r>
              <a:rPr lang="en-US" altLang="ko-KR" dirty="0" smtClean="0"/>
              <a:t> = F)</a:t>
            </a:r>
          </a:p>
          <a:p>
            <a:r>
              <a:rPr lang="en-US" altLang="ko-KR" dirty="0" smtClean="0"/>
              <a:t>place</a:t>
            </a:r>
          </a:p>
          <a:p>
            <a:r>
              <a:rPr lang="en-US" altLang="ko-KR" dirty="0" smtClean="0"/>
              <a:t>head(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(place),30)</a:t>
            </a:r>
          </a:p>
          <a:p>
            <a:r>
              <a:rPr lang="en-US" altLang="ko-KR" dirty="0" err="1" smtClean="0"/>
              <a:t>cdata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(place)</a:t>
            </a:r>
          </a:p>
          <a:p>
            <a:r>
              <a:rPr lang="en-US" altLang="ko-KR" dirty="0" smtClean="0"/>
              <a:t>place&lt;-</a:t>
            </a:r>
            <a:r>
              <a:rPr lang="en-US" altLang="ko-KR" dirty="0" err="1" smtClean="0"/>
              <a:t>str_replace_all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cdata</a:t>
            </a:r>
            <a:r>
              <a:rPr lang="en-US" altLang="ko-KR" dirty="0" smtClean="0"/>
              <a:t>,"[^[:alpha:]]","")</a:t>
            </a:r>
          </a:p>
          <a:p>
            <a:r>
              <a:rPr lang="en-US" altLang="ko-KR" dirty="0" smtClean="0"/>
              <a:t>place&lt;-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 ","",place)</a:t>
            </a:r>
          </a:p>
          <a:p>
            <a:r>
              <a:rPr lang="en-US" altLang="ko-KR" dirty="0" smtClean="0"/>
              <a:t>txt&lt;-</a:t>
            </a:r>
            <a:r>
              <a:rPr lang="en-US" altLang="ko-KR" dirty="0" err="1" smtClean="0"/>
              <a:t>readLines</a:t>
            </a:r>
            <a:r>
              <a:rPr lang="en-US" altLang="ko-KR" dirty="0" smtClean="0"/>
              <a:t>("</a:t>
            </a:r>
            <a:r>
              <a:rPr lang="ko-KR" altLang="en-US" dirty="0" smtClean="0"/>
              <a:t>도서검색</a:t>
            </a:r>
            <a:r>
              <a:rPr lang="en-US" altLang="ko-KR" dirty="0" smtClean="0"/>
              <a:t>gsub.txt")</a:t>
            </a:r>
          </a:p>
          <a:p>
            <a:r>
              <a:rPr lang="en-US" altLang="ko-KR" dirty="0" smtClean="0"/>
              <a:t>txt</a:t>
            </a:r>
          </a:p>
          <a:p>
            <a:r>
              <a:rPr lang="en-US" altLang="ko-KR" dirty="0" err="1" smtClean="0"/>
              <a:t>cnt_txt</a:t>
            </a:r>
            <a:r>
              <a:rPr lang="en-US" altLang="ko-KR" dirty="0" smtClean="0"/>
              <a:t>&lt;-length(txt)</a:t>
            </a:r>
          </a:p>
          <a:p>
            <a:r>
              <a:rPr lang="en-US" altLang="ko-KR" dirty="0" err="1" smtClean="0"/>
              <a:t>cnt_txt</a:t>
            </a:r>
            <a:endParaRPr lang="en-US" altLang="ko-KR" dirty="0" smtClean="0"/>
          </a:p>
          <a:p>
            <a:r>
              <a:rPr lang="en-US" altLang="ko-KR" dirty="0" smtClean="0"/>
              <a:t>i&lt;-1</a:t>
            </a:r>
          </a:p>
          <a:p>
            <a:r>
              <a:rPr lang="en-US" altLang="ko-KR" dirty="0" smtClean="0"/>
              <a:t>for(i in 1:cnt_txt){</a:t>
            </a:r>
          </a:p>
          <a:p>
            <a:r>
              <a:rPr lang="en-US" altLang="ko-KR" dirty="0" smtClean="0"/>
              <a:t>  place&lt;-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((txt[i]),"",place)</a:t>
            </a:r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place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place&lt;-Filter(function(x){</a:t>
            </a:r>
            <a:r>
              <a:rPr lang="en-US" altLang="ko-KR" dirty="0" err="1" smtClean="0"/>
              <a:t>nchar</a:t>
            </a:r>
            <a:r>
              <a:rPr lang="en-US" altLang="ko-KR" dirty="0" smtClean="0"/>
              <a:t>(x)&gt;=2},place)</a:t>
            </a:r>
          </a:p>
          <a:p>
            <a:r>
              <a:rPr lang="en-US" altLang="ko-KR" dirty="0" smtClean="0"/>
              <a:t>write(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(place),"new_myray_2.txt")</a:t>
            </a:r>
          </a:p>
          <a:p>
            <a:r>
              <a:rPr lang="en-US" altLang="ko-KR" dirty="0" smtClean="0"/>
              <a:t>rev&lt;-</a:t>
            </a:r>
            <a:r>
              <a:rPr lang="en-US" altLang="ko-KR" dirty="0" err="1" smtClean="0"/>
              <a:t>read.table</a:t>
            </a:r>
            <a:r>
              <a:rPr lang="en-US" altLang="ko-KR" dirty="0" smtClean="0"/>
              <a:t>("new_myray_2.txt")</a:t>
            </a:r>
          </a:p>
          <a:p>
            <a:r>
              <a:rPr lang="en-US" altLang="ko-KR" dirty="0" err="1" smtClean="0"/>
              <a:t>nrow</a:t>
            </a:r>
            <a:r>
              <a:rPr lang="en-US" altLang="ko-KR" dirty="0" smtClean="0"/>
              <a:t>(rev)</a:t>
            </a:r>
          </a:p>
          <a:p>
            <a:r>
              <a:rPr lang="en-US" altLang="ko-KR" dirty="0" err="1" smtClean="0"/>
              <a:t>wordcount</a:t>
            </a:r>
            <a:r>
              <a:rPr lang="en-US" altLang="ko-KR" dirty="0" smtClean="0"/>
              <a:t>&lt;-table(rev)</a:t>
            </a:r>
          </a:p>
          <a:p>
            <a:r>
              <a:rPr lang="en-US" altLang="ko-KR" dirty="0" smtClean="0"/>
              <a:t>head(sort(</a:t>
            </a:r>
            <a:r>
              <a:rPr lang="en-US" altLang="ko-KR" dirty="0" err="1" smtClean="0"/>
              <a:t>wordcount,decreasing</a:t>
            </a:r>
            <a:r>
              <a:rPr lang="en-US" altLang="ko-KR" dirty="0" smtClean="0"/>
              <a:t> = T),30)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RColorBrewer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palete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brewer.pal</a:t>
            </a:r>
            <a:r>
              <a:rPr lang="en-US" altLang="ko-KR" dirty="0" smtClean="0"/>
              <a:t>(9,"Set1")</a:t>
            </a:r>
          </a:p>
          <a:p>
            <a:r>
              <a:rPr lang="en-US" altLang="ko-KR" dirty="0" err="1" smtClean="0"/>
              <a:t>wordcloud</a:t>
            </a:r>
            <a:r>
              <a:rPr lang="en-US" altLang="ko-KR" dirty="0" smtClean="0"/>
              <a:t>(names(</a:t>
            </a:r>
            <a:r>
              <a:rPr lang="en-US" altLang="ko-KR" dirty="0" err="1" smtClean="0"/>
              <a:t>wordcount</a:t>
            </a:r>
            <a:r>
              <a:rPr lang="en-US" altLang="ko-KR" dirty="0" smtClean="0"/>
              <a:t>),</a:t>
            </a:r>
            <a:r>
              <a:rPr lang="en-US" altLang="ko-KR" dirty="0" err="1" smtClean="0"/>
              <a:t>freq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wordcount,scale</a:t>
            </a:r>
            <a:r>
              <a:rPr lang="en-US" altLang="ko-KR" dirty="0" smtClean="0"/>
              <a:t>=c(5,0.5),</a:t>
            </a:r>
            <a:r>
              <a:rPr lang="en-US" altLang="ko-KR" dirty="0" err="1" smtClean="0"/>
              <a:t>rot.per</a:t>
            </a:r>
            <a:r>
              <a:rPr lang="en-US" altLang="ko-KR" dirty="0" smtClean="0"/>
              <a:t> = 0.25,min.freq=2,random.order = </a:t>
            </a:r>
            <a:r>
              <a:rPr lang="en-US" altLang="ko-KR" dirty="0" err="1" smtClean="0"/>
              <a:t>F,random.color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T,colors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palete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legend(0.3,1, "</a:t>
            </a:r>
            <a:r>
              <a:rPr lang="ko-KR" altLang="en-US" dirty="0" smtClean="0"/>
              <a:t>고객불만 게시판 분석</a:t>
            </a:r>
            <a:r>
              <a:rPr lang="en-US" altLang="ko-KR" dirty="0" smtClean="0"/>
              <a:t>",</a:t>
            </a:r>
            <a:r>
              <a:rPr lang="en-US" altLang="ko-KR" dirty="0" err="1" smtClean="0"/>
              <a:t>cex</a:t>
            </a:r>
            <a:r>
              <a:rPr lang="en-US" altLang="ko-KR" dirty="0" smtClean="0"/>
              <a:t>=0.8,fill=</a:t>
            </a:r>
            <a:r>
              <a:rPr lang="en-US" altLang="ko-KR" dirty="0" err="1" smtClean="0"/>
              <a:t>NA,border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NA,bg</a:t>
            </a:r>
            <a:r>
              <a:rPr lang="en-US" altLang="ko-KR" dirty="0" smtClean="0"/>
              <a:t>="white",</a:t>
            </a:r>
            <a:r>
              <a:rPr lang="en-US" altLang="ko-KR" dirty="0" err="1" smtClean="0"/>
              <a:t>text.col</a:t>
            </a:r>
            <a:r>
              <a:rPr lang="en-US" altLang="ko-KR" dirty="0" smtClean="0"/>
              <a:t>="red",</a:t>
            </a:r>
            <a:r>
              <a:rPr lang="en-US" altLang="ko-KR" dirty="0" err="1" smtClean="0"/>
              <a:t>text.font</a:t>
            </a:r>
            <a:r>
              <a:rPr lang="en-US" altLang="ko-KR" dirty="0" smtClean="0"/>
              <a:t>=2,box.col="red")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9B972-0151-4725-9EE9-026D067741C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16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DF1D1A5-E155-45D5-8CF1-14750D45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BA690151-3B77-4A50-AFD9-1E2948754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9372E-C0E1-4908-8E97-853421527DFF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6ACA906-95FE-447B-8098-40D2D677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E815067E-48FB-42A8-8D61-C0881A409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F8B54-449E-43FE-9F23-436BA65D4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563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D18F3B2-1636-485D-AFD2-49086ACDD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AE88101-C1C1-4720-B378-0AE078AD9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4DD1DC5-EAF5-4FBA-A1D4-60B2665C8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9372E-C0E1-4908-8E97-853421527DFF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23EE443-0D17-40CD-AD80-A61FA6EF5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CB57C1-47DA-4B4F-99C1-78E9B0FFD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F8B54-449E-43FE-9F23-436BA65D4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087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88B4325B-8CFF-4EB7-8DC6-78E01932B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E643961-D260-4D43-96FF-279C1BA300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72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8251"/>
            <a:ext cx="4781550" cy="671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377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2644DC97-E3A6-4101-9444-BB9D0A5F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F94EE76-4B4F-4E14-8CDC-7095CDBC3D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59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 smtClean="0"/>
              <a:t>40</a:t>
            </a:r>
            <a:r>
              <a:rPr lang="ko-KR" altLang="en-US" b="1" dirty="0" smtClean="0"/>
              <a:t>대 </a:t>
            </a:r>
            <a:r>
              <a:rPr lang="en-US" altLang="ko-KR" b="1" dirty="0" smtClean="0"/>
              <a:t>VS 50</a:t>
            </a:r>
            <a:r>
              <a:rPr lang="ko-KR" altLang="en-US" b="1" dirty="0" smtClean="0"/>
              <a:t>대</a:t>
            </a:r>
            <a:endParaRPr lang="ko-KR" alt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59" t="42288" b="4516"/>
          <a:stretch/>
        </p:blipFill>
        <p:spPr bwMode="auto">
          <a:xfrm>
            <a:off x="4572000" y="1844824"/>
            <a:ext cx="4320480" cy="408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83" t="43888" r="1442" b="4448"/>
          <a:stretch/>
        </p:blipFill>
        <p:spPr bwMode="auto">
          <a:xfrm>
            <a:off x="152737" y="1556793"/>
            <a:ext cx="4563279" cy="442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84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E25BA128-A83D-4F3E-AA06-7651FE034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6D2A2EA-210F-4D1C-A8DD-CC5E640B6B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28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C59A1763-D360-47B8-8294-4FD2BD48B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DC751A9-0D67-4278-8CF4-72E4CA1A94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15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C10BBEA1-1382-4F75-9341-09957E903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7913B82-9ECD-41F5-89E1-903C0FAB89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32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실전예제</a:t>
            </a:r>
            <a:r>
              <a:rPr lang="en-US" altLang="ko-KR" dirty="0" smtClean="0"/>
              <a:t>-</a:t>
            </a:r>
            <a:r>
              <a:rPr lang="ko-KR" altLang="en-US" dirty="0" smtClean="0"/>
              <a:t>정규식 활용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48" t="40951" b="3929"/>
          <a:stretch/>
        </p:blipFill>
        <p:spPr bwMode="auto">
          <a:xfrm>
            <a:off x="611560" y="1655575"/>
            <a:ext cx="5328592" cy="5113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047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0CA32944-7B69-400B-B1FE-6D168CE79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3D10BFD-8158-402D-81F0-85A2CFE94B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74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공동구매 요청내역 분석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0" t="45443" b="5657"/>
          <a:stretch/>
        </p:blipFill>
        <p:spPr bwMode="auto">
          <a:xfrm>
            <a:off x="755576" y="1332186"/>
            <a:ext cx="4824536" cy="5495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56176" y="220486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Yeca_1.txt</a:t>
            </a:r>
          </a:p>
          <a:p>
            <a:r>
              <a:rPr lang="en-US" altLang="ko-KR" dirty="0" err="1" smtClean="0"/>
              <a:t>Yecagsub</a:t>
            </a:r>
            <a:r>
              <a:rPr lang="en-US" altLang="ko-KR" dirty="0" smtClean="0"/>
              <a:t>-</a:t>
            </a:r>
            <a:r>
              <a:rPr lang="ko-KR" altLang="en-US" dirty="0" smtClean="0"/>
              <a:t>제외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382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EA4350A3-C6A0-4C46-8588-99BA23D8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1CD5B3D-10D1-4700-A410-A8BB078851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372E5E39-8AAA-4322-B15B-DB5C90CD9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545B756-B135-470A-950E-31160130CD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97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b="1" dirty="0" smtClean="0"/>
              <a:t>고객불만 게시판 분석</a:t>
            </a:r>
            <a:endParaRPr lang="ko-KR" alt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31" t="46135" b="3583"/>
          <a:stretch/>
        </p:blipFill>
        <p:spPr bwMode="auto">
          <a:xfrm>
            <a:off x="755576" y="1422271"/>
            <a:ext cx="4752528" cy="5435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3452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C0C218B2-9D80-4BA9-BA48-FAFA52591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6CDB2F3-EF39-4FFC-B0CB-476699B224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96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7257E15A-3F45-4834-AACC-198D8D34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FD6D62A-A6FE-41FF-A88C-C9AAEA347E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36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6227726F-972B-4A47-8CC2-6D0EC551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34A5A27-48B3-4115-B43C-AE6D7EB7E6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40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A1EDD2C1-43EA-4D12-8618-F3A515520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8BBB18F-0A33-4F1C-A30F-2D9E9B6CC6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17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E2B35AE9-B04A-4139-BB17-739F363B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4B5EF24-2F5B-4840-8864-F20B85A5B0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98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1DFDBB90-A100-4E4D-AA81-1296CC6BA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1B9FDFE-559E-4B3F-A309-F6AD95657E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08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83F0CD9C-C315-445D-8DA3-41CAF270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BE71BAB-9897-4FFB-96E2-620FF0E897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41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B266B607-48C8-488B-944F-1518C101F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DCE506B-B2D1-451A-9BE1-07DDBE8CFF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95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A68FA166-5879-41DF-8ED9-AA2AC2B4B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9C92F41-A82C-4CD6-9E2B-783BDA8911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47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24173528-958B-4DAB-9B14-A778D901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8E34DA3-A116-4043-8708-D63F914A02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28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A559B10E-F936-496E-A5B6-C36C7740C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404A1C3-A71C-4776-8A65-B689126EF1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14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8A93F2F2-5C63-4DDF-B0A0-863E6820E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8F13CFB-5225-4E17-A780-0A2A65825B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81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5696C41B-BE1F-4B07-A306-90254816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6C73068-B0C8-42C4-84AF-59EB269C35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9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EC6FAC14-7DF3-4E96-A717-D5D27404D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4AA4D2C-509C-4696-968A-ACE30447C1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19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37D8C227-76A9-4E2A-BC4B-867084E3F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9831C08-CEC3-4B12-8973-598B93AD68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36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7FB37B1A-42E1-44DE-80EF-8964A241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FE972CD-BEB6-42C3-B284-F787388306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5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2854E3B5-8E9A-49F9-BF40-1D246D273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F246D25-C442-4037-AB82-627533C4C5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74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C4E3C785-2F85-4C0E-A9D5-7410ACED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4A05588-F919-44E6-9AA9-6E6CD397AE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09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5737E56F-3B65-4D9E-8E0F-8BFF47D64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883FE86-2E3F-42F1-A8E4-73CB30A4FB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41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1CA69F76-D23C-419D-AF40-9D18C0FA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A7F76F7-DFE3-4929-975A-086D2393E8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95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60FB67CB-5A2C-44F4-9C5E-618D92E7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8226EA2-AEDD-483F-852A-4B4068A16C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94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51E32CB8-A3A1-4A8F-95FD-7E2E87E0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04542BE-8958-41EC-88E8-8097B37CDB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5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8DC5C42F-726C-4D83-826B-094595431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544E75F-E508-47DF-A717-3BB6572A05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448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2884BB64-A6DC-4028-8232-40584FD6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BB2C974-A5CB-41F1-B42C-DDA3869F02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85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8C441FA7-212A-422E-B756-BF6AA473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4FBC4D7-D61F-44DE-956F-2E2FC5E34A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672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960BFF09-1645-497C-87C5-7820F29F8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13105A8-6CAE-43E1-B09C-0B5E85815B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28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5A5FD376-8500-48A1-9D93-E5C0A1CD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0F7173C-1FCA-48A2-8011-7AFD26EF4C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01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3028EB87-872A-4DED-8E1D-EDD951F5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44FDA95-F7EE-4406-8285-3B830FE38B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05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BCABAD35-3CF2-484F-AD94-F4B4789D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F810D36-39C8-40CA-A424-598F704D13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58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20C3F919-1655-47DA-AA16-6CEE9B60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DA6ACE8-3586-436C-AE78-8809EA5958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29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47E43E2B-87F9-4B33-8D2C-825B2D644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5510EF0-44BD-4747-8DE6-38BA4AC631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02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9BF7FE12-C8B2-4E68-9A03-95234860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8DFE1C6-5D82-4F42-A3CA-F54905B471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16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0CA0DA77-1008-48CF-AC93-4D4D4CA6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427213C-6994-491D-A514-08075E1839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64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xmlns="" id="{2B5E00E4-1648-4658-89E0-5CF483D7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29EB22B-E988-427F-BB9E-221D58DA4D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10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1037</Words>
  <Application>Microsoft Office PowerPoint</Application>
  <PresentationFormat>화면 슬라이드 쇼(4:3)</PresentationFormat>
  <Paragraphs>228</Paragraphs>
  <Slides>47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4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40대 VS 50대</vt:lpstr>
      <vt:lpstr>PowerPoint 프레젠테이션</vt:lpstr>
      <vt:lpstr>PowerPoint 프레젠테이션</vt:lpstr>
      <vt:lpstr>PowerPoint 프레젠테이션</vt:lpstr>
      <vt:lpstr>실전예제-정규식 활용</vt:lpstr>
      <vt:lpstr>PowerPoint 프레젠테이션</vt:lpstr>
      <vt:lpstr>공동구매 요청내역 분석</vt:lpstr>
      <vt:lpstr>PowerPoint 프레젠테이션</vt:lpstr>
      <vt:lpstr>고객불만 게시판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student</cp:lastModifiedBy>
  <cp:revision>14</cp:revision>
  <dcterms:created xsi:type="dcterms:W3CDTF">2018-01-07T11:00:51Z</dcterms:created>
  <dcterms:modified xsi:type="dcterms:W3CDTF">2018-02-13T07:55:25Z</dcterms:modified>
</cp:coreProperties>
</file>